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0"/>
  </p:notesMasterIdLst>
  <p:sldIdLst>
    <p:sldId id="323" r:id="rId5"/>
    <p:sldId id="265" r:id="rId6"/>
    <p:sldId id="267" r:id="rId7"/>
    <p:sldId id="266" r:id="rId8"/>
    <p:sldId id="366" r:id="rId9"/>
    <p:sldId id="261" r:id="rId10"/>
    <p:sldId id="368" r:id="rId11"/>
    <p:sldId id="370" r:id="rId12"/>
    <p:sldId id="369" r:id="rId13"/>
    <p:sldId id="373" r:id="rId14"/>
    <p:sldId id="367" r:id="rId15"/>
    <p:sldId id="325" r:id="rId16"/>
    <p:sldId id="371" r:id="rId17"/>
    <p:sldId id="372"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91311" autoAdjust="0"/>
  </p:normalViewPr>
  <p:slideViewPr>
    <p:cSldViewPr snapToGrid="0">
      <p:cViewPr varScale="1">
        <p:scale>
          <a:sx n="86" d="100"/>
          <a:sy n="86" d="100"/>
        </p:scale>
        <p:origin x="1500" y="300"/>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Gary" userId="a8c2ff5c-e074-4ae6-85d8-89eb055d0f22" providerId="ADAL" clId="{20E128F2-6DFF-4658-83E6-9ED158B4C5CF}"/>
    <pc:docChg chg="custSel addSld modSld">
      <pc:chgData name="Boyd, Gary" userId="a8c2ff5c-e074-4ae6-85d8-89eb055d0f22" providerId="ADAL" clId="{20E128F2-6DFF-4658-83E6-9ED158B4C5CF}" dt="2026-01-14T03:00:51.980" v="34" actId="20577"/>
      <pc:docMkLst>
        <pc:docMk/>
      </pc:docMkLst>
      <pc:sldChg chg="modSp mod">
        <pc:chgData name="Boyd, Gary" userId="a8c2ff5c-e074-4ae6-85d8-89eb055d0f22" providerId="ADAL" clId="{20E128F2-6DFF-4658-83E6-9ED158B4C5CF}" dt="2026-01-14T02:30:34.604" v="4" actId="20577"/>
        <pc:sldMkLst>
          <pc:docMk/>
          <pc:sldMk cId="3239347807" sldId="366"/>
        </pc:sldMkLst>
        <pc:spChg chg="mod">
          <ac:chgData name="Boyd, Gary" userId="a8c2ff5c-e074-4ae6-85d8-89eb055d0f22" providerId="ADAL" clId="{20E128F2-6DFF-4658-83E6-9ED158B4C5CF}" dt="2026-01-14T02:30:34.604" v="4" actId="20577"/>
          <ac:spMkLst>
            <pc:docMk/>
            <pc:sldMk cId="3239347807" sldId="366"/>
            <ac:spMk id="4" creationId="{4F73F21B-42D6-1E54-9952-0BB9F1C67518}"/>
          </ac:spMkLst>
        </pc:spChg>
      </pc:sldChg>
      <pc:sldChg chg="addSp modSp mod modAnim">
        <pc:chgData name="Boyd, Gary" userId="a8c2ff5c-e074-4ae6-85d8-89eb055d0f22" providerId="ADAL" clId="{20E128F2-6DFF-4658-83E6-9ED158B4C5CF}" dt="2026-01-14T02:40:57.466" v="30" actId="571"/>
        <pc:sldMkLst>
          <pc:docMk/>
          <pc:sldMk cId="3258852972" sldId="368"/>
        </pc:sldMkLst>
        <pc:spChg chg="add mod">
          <ac:chgData name="Boyd, Gary" userId="a8c2ff5c-e074-4ae6-85d8-89eb055d0f22" providerId="ADAL" clId="{20E128F2-6DFF-4658-83E6-9ED158B4C5CF}" dt="2026-01-14T02:37:41.865" v="13" actId="1582"/>
          <ac:spMkLst>
            <pc:docMk/>
            <pc:sldMk cId="3258852972" sldId="368"/>
            <ac:spMk id="2" creationId="{211107A8-6EA7-E5BD-1BF1-018F45534D2F}"/>
          </ac:spMkLst>
        </pc:spChg>
        <pc:spChg chg="add mod">
          <ac:chgData name="Boyd, Gary" userId="a8c2ff5c-e074-4ae6-85d8-89eb055d0f22" providerId="ADAL" clId="{20E128F2-6DFF-4658-83E6-9ED158B4C5CF}" dt="2026-01-14T02:37:41.865" v="13" actId="1582"/>
          <ac:spMkLst>
            <pc:docMk/>
            <pc:sldMk cId="3258852972" sldId="368"/>
            <ac:spMk id="3" creationId="{7B59598A-1647-09E7-6F53-0916A5B92258}"/>
          </ac:spMkLst>
        </pc:spChg>
        <pc:spChg chg="add mod">
          <ac:chgData name="Boyd, Gary" userId="a8c2ff5c-e074-4ae6-85d8-89eb055d0f22" providerId="ADAL" clId="{20E128F2-6DFF-4658-83E6-9ED158B4C5CF}" dt="2026-01-14T02:37:53.293" v="14" actId="693"/>
          <ac:spMkLst>
            <pc:docMk/>
            <pc:sldMk cId="3258852972" sldId="368"/>
            <ac:spMk id="4" creationId="{49B0825A-1924-6654-6451-42306B96C9A4}"/>
          </ac:spMkLst>
        </pc:spChg>
        <pc:spChg chg="add mod">
          <ac:chgData name="Boyd, Gary" userId="a8c2ff5c-e074-4ae6-85d8-89eb055d0f22" providerId="ADAL" clId="{20E128F2-6DFF-4658-83E6-9ED158B4C5CF}" dt="2026-01-14T02:38:20.115" v="16" actId="571"/>
          <ac:spMkLst>
            <pc:docMk/>
            <pc:sldMk cId="3258852972" sldId="368"/>
            <ac:spMk id="6" creationId="{859D62F4-E59B-42D6-5851-5B15F41F3326}"/>
          </ac:spMkLst>
        </pc:spChg>
        <pc:spChg chg="mod">
          <ac:chgData name="Boyd, Gary" userId="a8c2ff5c-e074-4ae6-85d8-89eb055d0f22" providerId="ADAL" clId="{20E128F2-6DFF-4658-83E6-9ED158B4C5CF}" dt="2026-01-12T23:13:10.412" v="0" actId="1076"/>
          <ac:spMkLst>
            <pc:docMk/>
            <pc:sldMk cId="3258852972" sldId="368"/>
            <ac:spMk id="10" creationId="{C391CAE7-235F-3608-6711-EDE646FFA3C0}"/>
          </ac:spMkLst>
        </pc:spChg>
        <pc:spChg chg="add mod">
          <ac:chgData name="Boyd, Gary" userId="a8c2ff5c-e074-4ae6-85d8-89eb055d0f22" providerId="ADAL" clId="{20E128F2-6DFF-4658-83E6-9ED158B4C5CF}" dt="2026-01-14T02:39:32.815" v="29" actId="14100"/>
          <ac:spMkLst>
            <pc:docMk/>
            <pc:sldMk cId="3258852972" sldId="368"/>
            <ac:spMk id="11" creationId="{7E83401D-BAD6-BDB8-2E5C-770385E6BC71}"/>
          </ac:spMkLst>
        </pc:spChg>
        <pc:spChg chg="add mod">
          <ac:chgData name="Boyd, Gary" userId="a8c2ff5c-e074-4ae6-85d8-89eb055d0f22" providerId="ADAL" clId="{20E128F2-6DFF-4658-83E6-9ED158B4C5CF}" dt="2026-01-14T02:40:57.466" v="30" actId="571"/>
          <ac:spMkLst>
            <pc:docMk/>
            <pc:sldMk cId="3258852972" sldId="368"/>
            <ac:spMk id="12" creationId="{7D80A08F-E326-3A8D-886A-5D0A9E4CFA4C}"/>
          </ac:spMkLst>
        </pc:spChg>
        <pc:picChg chg="add mod">
          <ac:chgData name="Boyd, Gary" userId="a8c2ff5c-e074-4ae6-85d8-89eb055d0f22" providerId="ADAL" clId="{20E128F2-6DFF-4658-83E6-9ED158B4C5CF}" dt="2026-01-14T02:38:20.115" v="16" actId="571"/>
          <ac:picMkLst>
            <pc:docMk/>
            <pc:sldMk cId="3258852972" sldId="368"/>
            <ac:picMk id="5" creationId="{3B41E803-17B7-E12E-DD2F-4116A973D3E9}"/>
          </ac:picMkLst>
        </pc:picChg>
        <pc:picChg chg="add mod">
          <ac:chgData name="Boyd, Gary" userId="a8c2ff5c-e074-4ae6-85d8-89eb055d0f22" providerId="ADAL" clId="{20E128F2-6DFF-4658-83E6-9ED158B4C5CF}" dt="2026-01-14T02:38:34.494" v="18" actId="571"/>
          <ac:picMkLst>
            <pc:docMk/>
            <pc:sldMk cId="3258852972" sldId="368"/>
            <ac:picMk id="7" creationId="{58348483-9489-8330-4DCC-03B7BB33AE0F}"/>
          </ac:picMkLst>
        </pc:picChg>
        <pc:picChg chg="mod">
          <ac:chgData name="Boyd, Gary" userId="a8c2ff5c-e074-4ae6-85d8-89eb055d0f22" providerId="ADAL" clId="{20E128F2-6DFF-4658-83E6-9ED158B4C5CF}" dt="2026-01-14T02:35:37.142" v="7" actId="14100"/>
          <ac:picMkLst>
            <pc:docMk/>
            <pc:sldMk cId="3258852972" sldId="368"/>
            <ac:picMk id="9" creationId="{A460CE82-9CFB-21F1-23B6-A307D2CA57FB}"/>
          </ac:picMkLst>
        </pc:picChg>
      </pc:sldChg>
      <pc:sldChg chg="modSp">
        <pc:chgData name="Boyd, Gary" userId="a8c2ff5c-e074-4ae6-85d8-89eb055d0f22" providerId="ADAL" clId="{20E128F2-6DFF-4658-83E6-9ED158B4C5CF}" dt="2026-01-14T03:00:51.980" v="34" actId="20577"/>
        <pc:sldMkLst>
          <pc:docMk/>
          <pc:sldMk cId="4153254933" sldId="369"/>
        </pc:sldMkLst>
        <pc:spChg chg="mod">
          <ac:chgData name="Boyd, Gary" userId="a8c2ff5c-e074-4ae6-85d8-89eb055d0f22" providerId="ADAL" clId="{20E128F2-6DFF-4658-83E6-9ED158B4C5CF}" dt="2026-01-14T03:00:51.980" v="34" actId="20577"/>
          <ac:spMkLst>
            <pc:docMk/>
            <pc:sldMk cId="4153254933" sldId="369"/>
            <ac:spMk id="2" creationId="{B30AD5CA-DBCE-9D1D-3243-0827CB8AFF21}"/>
          </ac:spMkLst>
        </pc:spChg>
      </pc:sldChg>
      <pc:sldChg chg="add">
        <pc:chgData name="Boyd, Gary" userId="a8c2ff5c-e074-4ae6-85d8-89eb055d0f22" providerId="ADAL" clId="{20E128F2-6DFF-4658-83E6-9ED158B4C5CF}" dt="2026-01-12T23:21:08.358" v="1"/>
        <pc:sldMkLst>
          <pc:docMk/>
          <pc:sldMk cId="3834296194"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13AE-3A1C-48A4-8687-3619AB9D1F52}" type="datetimeFigureOut">
              <a:rPr lang="en-US" smtClean="0"/>
              <a:t>1/14/2026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3ED6-1763-4EE2-9C7C-8C155F96236F}" type="slidenum">
              <a:rPr lang="en-US" smtClean="0"/>
              <a:t>‹#›</a:t>
            </a:fld>
            <a:endParaRPr lang="en-US" dirty="0"/>
          </a:p>
        </p:txBody>
      </p:sp>
    </p:spTree>
    <p:extLst>
      <p:ext uri="{BB962C8B-B14F-4D97-AF65-F5344CB8AC3E}">
        <p14:creationId xmlns:p14="http://schemas.microsoft.com/office/powerpoint/2010/main" val="4319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2</a:t>
            </a:fld>
            <a:endParaRPr lang="en-US" dirty="0"/>
          </a:p>
        </p:txBody>
      </p:sp>
    </p:spTree>
    <p:extLst>
      <p:ext uri="{BB962C8B-B14F-4D97-AF65-F5344CB8AC3E}">
        <p14:creationId xmlns:p14="http://schemas.microsoft.com/office/powerpoint/2010/main" val="37566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70BE-9FC7-903A-5E38-780303F7E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24CA8-4BBD-D588-7107-98D73E8E7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74AACD-7793-4BAE-4ED7-4F24D3A6F2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805CD-439D-803B-7E89-10A5814F1C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86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E303-84C9-DA27-69FC-E75905253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DB0A2-FE67-4972-1A80-CB94B0FAE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A15B2-00DF-653B-4826-32068DA3E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84F5D-BB60-BAC9-186C-B30DF408C6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473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8F0C-7268-6AAA-90BC-9D5D734C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D603-7C80-6D94-8A5F-226D721F7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6BF9A-88E0-500A-4FD3-4BA1EB8E5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D91E20-3C0E-4CC3-8E78-D734782617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81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407E-AB74-1F37-1D28-8BBF623C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3980-04A0-1772-002D-796CE8E57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D57C2-31D9-11FB-2AED-2E02328E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35CD9-25A6-F957-7F22-52430D46C75A}"/>
              </a:ext>
            </a:extLst>
          </p:cNvPr>
          <p:cNvSpPr>
            <a:spLocks noGrp="1"/>
          </p:cNvSpPr>
          <p:nvPr>
            <p:ph type="sldNum" sz="quarter" idx="5"/>
          </p:nvPr>
        </p:nvSpPr>
        <p:spPr/>
        <p:txBody>
          <a:bodyPr/>
          <a:lstStyle/>
          <a:p>
            <a:fld id="{A2343ED6-1763-4EE2-9C7C-8C155F96236F}" type="slidenum">
              <a:rPr lang="en-US" smtClean="0"/>
              <a:t>4</a:t>
            </a:fld>
            <a:endParaRPr lang="en-US" dirty="0"/>
          </a:p>
        </p:txBody>
      </p:sp>
    </p:spTree>
    <p:extLst>
      <p:ext uri="{BB962C8B-B14F-4D97-AF65-F5344CB8AC3E}">
        <p14:creationId xmlns:p14="http://schemas.microsoft.com/office/powerpoint/2010/main" val="23578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909F-5E19-8AC3-7D5C-D2617530C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7EC5D-C265-D281-5681-42B685A07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E35C7-0004-175D-9D31-614AD39E05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6EDE9C-AE48-829E-D7D3-346DE45A91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8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6</a:t>
            </a:fld>
            <a:endParaRPr lang="en-US" dirty="0"/>
          </a:p>
        </p:txBody>
      </p:sp>
    </p:spTree>
    <p:extLst>
      <p:ext uri="{BB962C8B-B14F-4D97-AF65-F5344CB8AC3E}">
        <p14:creationId xmlns:p14="http://schemas.microsoft.com/office/powerpoint/2010/main" val="225932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8F8C3-9CC0-5A5B-D521-CD6522B6B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2836D-B021-1899-00AF-A25E14185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D8901-FC15-2A83-21D9-420448263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6B521-DEDF-C968-12E3-3453A5B81BC2}"/>
              </a:ext>
            </a:extLst>
          </p:cNvPr>
          <p:cNvSpPr>
            <a:spLocks noGrp="1"/>
          </p:cNvSpPr>
          <p:nvPr>
            <p:ph type="sldNum" sz="quarter" idx="5"/>
          </p:nvPr>
        </p:nvSpPr>
        <p:spPr/>
        <p:txBody>
          <a:bodyPr/>
          <a:lstStyle/>
          <a:p>
            <a:fld id="{A2343ED6-1763-4EE2-9C7C-8C155F96236F}" type="slidenum">
              <a:rPr lang="en-US" smtClean="0"/>
              <a:t>7</a:t>
            </a:fld>
            <a:endParaRPr lang="en-US" dirty="0"/>
          </a:p>
        </p:txBody>
      </p:sp>
    </p:spTree>
    <p:extLst>
      <p:ext uri="{BB962C8B-B14F-4D97-AF65-F5344CB8AC3E}">
        <p14:creationId xmlns:p14="http://schemas.microsoft.com/office/powerpoint/2010/main" val="258449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AA83-AA55-6650-780E-220158C01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B4766-85E4-B726-2541-E35D2F542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33D74-0701-EC29-33C3-AB90115000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B02E09-BEA7-11C3-B95E-9217044C83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220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6A7B-9FF7-9AE7-17C9-410D6CE5F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E653A-867E-0ABF-391A-3DAB2D0AA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494AC-7A0B-1680-62C0-C1B32BED5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96A9C-2CA2-18CB-48B3-81EF12CEC56C}"/>
              </a:ext>
            </a:extLst>
          </p:cNvPr>
          <p:cNvSpPr>
            <a:spLocks noGrp="1"/>
          </p:cNvSpPr>
          <p:nvPr>
            <p:ph type="sldNum" sz="quarter" idx="5"/>
          </p:nvPr>
        </p:nvSpPr>
        <p:spPr/>
        <p:txBody>
          <a:bodyPr/>
          <a:lstStyle/>
          <a:p>
            <a:fld id="{A2343ED6-1763-4EE2-9C7C-8C155F96236F}" type="slidenum">
              <a:rPr lang="en-US" smtClean="0"/>
              <a:t>9</a:t>
            </a:fld>
            <a:endParaRPr lang="en-US" dirty="0"/>
          </a:p>
        </p:txBody>
      </p:sp>
    </p:spTree>
    <p:extLst>
      <p:ext uri="{BB962C8B-B14F-4D97-AF65-F5344CB8AC3E}">
        <p14:creationId xmlns:p14="http://schemas.microsoft.com/office/powerpoint/2010/main" val="361817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C731-05E7-A3CA-15EA-472D676B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0DF0-FA1B-75CF-4A17-9AACA0A63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2E8F1-848B-58BA-D7EB-52F3C43F2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93DF-9BDC-C0C6-EC1A-E8B30F4D3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84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2012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626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06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5609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8650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7853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7052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94311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7432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3370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20954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973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65381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18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740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8CE6-E4CF-A075-EDA3-FA36D140F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89159-9256-531A-EDC8-791E79689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1E6EF-5744-F989-DADE-C55DA4026FC0}"/>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D0A16C3C-626D-F27E-B143-38B5213F9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C1675-DBEA-DEED-7E38-6B981075480A}"/>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6228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9A1-5A32-C4C8-C512-EA147629B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B1BED-6D7D-7192-1A27-0CE33BAE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A3AD-7632-70EA-5E17-32A2E0DA5AE2}"/>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4371C982-01CD-CB02-A2AD-FF3E01570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3CCCC-30CA-6C2A-448F-843D4AD4251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017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941-CC07-A2B9-8579-5CE102BE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D1F87-8941-5C75-6FC4-925269904F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580E-4690-2747-99DF-DDE29D4D121F}"/>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6DA5DE39-47BC-EB91-2F1F-81131A8B93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76E9F7-893E-BFC9-6A30-3FE474E7550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691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F37-C104-4D6C-95C1-666B7062A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B447-B7A6-6185-8EC5-744D3ECC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D32E5-5203-C229-B820-26C60BC87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90E5-12A9-DC12-D900-C10B69E941CC}"/>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6" name="Footer Placeholder 5">
            <a:extLst>
              <a:ext uri="{FF2B5EF4-FFF2-40B4-BE49-F238E27FC236}">
                <a16:creationId xmlns:a16="http://schemas.microsoft.com/office/drawing/2014/main" id="{095E66BE-62EA-E858-6A3A-80B559553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0B0017-0011-2201-420F-AC75D086C765}"/>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7135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634-BCEA-4405-DBB0-18D5758C7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F6D5C-2613-0318-EC89-7C300A1B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E59-0FA7-9E3B-98CB-EB5F1B34A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820D-A203-DF55-E377-9F987840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829F5-5066-F38E-1665-7D05613E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39A5-8907-CD13-21F2-C95CA6E6192D}"/>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8" name="Footer Placeholder 7">
            <a:extLst>
              <a:ext uri="{FF2B5EF4-FFF2-40B4-BE49-F238E27FC236}">
                <a16:creationId xmlns:a16="http://schemas.microsoft.com/office/drawing/2014/main" id="{1AFAE4E8-E465-C21A-1822-2733F072C4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3D12EE-D557-9438-FA6E-13DC4A2BC26D}"/>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340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3130-AAD1-6A54-F760-48E514856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43A16-C0BD-9F4B-0E19-13554C638F8C}"/>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4" name="Footer Placeholder 3">
            <a:extLst>
              <a:ext uri="{FF2B5EF4-FFF2-40B4-BE49-F238E27FC236}">
                <a16:creationId xmlns:a16="http://schemas.microsoft.com/office/drawing/2014/main" id="{EEEC7ACE-65FA-422E-490E-C34B9DE936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913E8B-E934-F151-E7A9-5BE3C25967F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3248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3D079-2754-763B-BDD8-087B6A0E2A78}"/>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3" name="Footer Placeholder 2">
            <a:extLst>
              <a:ext uri="{FF2B5EF4-FFF2-40B4-BE49-F238E27FC236}">
                <a16:creationId xmlns:a16="http://schemas.microsoft.com/office/drawing/2014/main" id="{21594B59-0422-DACA-F1EB-67F80960CA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7B77F6-DA50-CA60-E7FD-E7E7F4841850}"/>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3921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0944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CDEC-C205-AB4B-B763-90F5C7B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41F2B-4595-AA46-C876-05E529F6A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ACDC8-62DA-DA20-B4F3-11151326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4AA-0DDC-63C4-7BD0-6979FFC75EC0}"/>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6" name="Footer Placeholder 5">
            <a:extLst>
              <a:ext uri="{FF2B5EF4-FFF2-40B4-BE49-F238E27FC236}">
                <a16:creationId xmlns:a16="http://schemas.microsoft.com/office/drawing/2014/main" id="{13C6E491-0C0E-A345-6A5F-B8AA4CFF23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F4DD5A-B7EE-52EE-27BA-B5221631DD07}"/>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422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F8D8-65BF-670F-8B16-A4FB1DBD7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E2A9B-BA8B-ABE5-1406-53882FA0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043C1F-055F-7301-43AB-4112D633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54BFF-2DD6-CFC8-7599-222F3EA76284}"/>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6" name="Footer Placeholder 5">
            <a:extLst>
              <a:ext uri="{FF2B5EF4-FFF2-40B4-BE49-F238E27FC236}">
                <a16:creationId xmlns:a16="http://schemas.microsoft.com/office/drawing/2014/main" id="{C8B9E9F4-BB34-2439-CBBD-8B5692A8D6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DE27C-9E52-ED8B-D23F-F9084859D2CC}"/>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846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0076-BD46-8C96-61E2-90F39E3EA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ED0B3-7218-88BA-8801-EF7ABD13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318CB-4A13-8B3F-D776-962D5E7B5412}"/>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5CEF3A72-2876-B1F1-9598-15664AA9C9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845B4-63B1-FC1B-88B9-2DA3690EE64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2884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A954-AF0E-2D47-E6F2-5DA010E9F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09FF-6AB1-18BF-4DE8-362816A8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54BA0-D8D4-27B2-AEC9-2807C8272F05}"/>
              </a:ext>
            </a:extLst>
          </p:cNvPr>
          <p:cNvSpPr>
            <a:spLocks noGrp="1"/>
          </p:cNvSpPr>
          <p:nvPr>
            <p:ph type="dt" sz="half" idx="10"/>
          </p:nvPr>
        </p:nvSpPr>
        <p:spPr/>
        <p:txBody>
          <a:body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CB8B5017-E895-40B8-1B63-9480E32B2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2641-C0EC-E389-E1E0-7B93A93429B2}"/>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9890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13C1E-E624-4300-B0E8-DE0A33332952}" type="slidenum">
              <a:rPr lang="en-US"/>
              <a:pPr>
                <a:defRPr/>
              </a:pPr>
              <a:t>‹#›</a:t>
            </a:fld>
            <a:endParaRPr lang="en-US"/>
          </a:p>
        </p:txBody>
      </p:sp>
    </p:spTree>
    <p:extLst>
      <p:ext uri="{BB962C8B-B14F-4D97-AF65-F5344CB8AC3E}">
        <p14:creationId xmlns:p14="http://schemas.microsoft.com/office/powerpoint/2010/main" val="1381450735"/>
      </p:ext>
    </p:extLst>
  </p:cSld>
  <p:clrMapOvr>
    <a:masterClrMapping/>
  </p:clrMapOvr>
  <p:transition>
    <p:split orient="vert"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AC1AC-3D49-4AF5-B9C9-E27CE007A4C0}" type="slidenum">
              <a:rPr lang="en-US"/>
              <a:pPr>
                <a:defRPr/>
              </a:pPr>
              <a:t>‹#›</a:t>
            </a:fld>
            <a:endParaRPr lang="en-US"/>
          </a:p>
        </p:txBody>
      </p:sp>
    </p:spTree>
    <p:extLst>
      <p:ext uri="{BB962C8B-B14F-4D97-AF65-F5344CB8AC3E}">
        <p14:creationId xmlns:p14="http://schemas.microsoft.com/office/powerpoint/2010/main" val="3612353958"/>
      </p:ext>
    </p:extLst>
  </p:cSld>
  <p:clrMapOvr>
    <a:masterClrMapping/>
  </p:clrMapOvr>
  <p:transition>
    <p:split orient="vert"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A9413-3F2B-4F85-8F62-3DAB787554E7}" type="slidenum">
              <a:rPr lang="en-US"/>
              <a:pPr>
                <a:defRPr/>
              </a:pPr>
              <a:t>‹#›</a:t>
            </a:fld>
            <a:endParaRPr lang="en-US"/>
          </a:p>
        </p:txBody>
      </p:sp>
    </p:spTree>
    <p:extLst>
      <p:ext uri="{BB962C8B-B14F-4D97-AF65-F5344CB8AC3E}">
        <p14:creationId xmlns:p14="http://schemas.microsoft.com/office/powerpoint/2010/main" val="3115039742"/>
      </p:ext>
    </p:extLst>
  </p:cSld>
  <p:clrMapOvr>
    <a:masterClrMapping/>
  </p:clrMapOvr>
  <p:transition>
    <p:split orient="ver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69274-9381-45B7-A653-DED13DA3D420}" type="slidenum">
              <a:rPr lang="en-US"/>
              <a:pPr>
                <a:defRPr/>
              </a:pPr>
              <a:t>‹#›</a:t>
            </a:fld>
            <a:endParaRPr lang="en-US"/>
          </a:p>
        </p:txBody>
      </p:sp>
    </p:spTree>
    <p:extLst>
      <p:ext uri="{BB962C8B-B14F-4D97-AF65-F5344CB8AC3E}">
        <p14:creationId xmlns:p14="http://schemas.microsoft.com/office/powerpoint/2010/main" val="3594600845"/>
      </p:ext>
    </p:extLst>
  </p:cSld>
  <p:clrMapOvr>
    <a:masterClrMapping/>
  </p:clrMapOvr>
  <p:transition>
    <p:split orient="ver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AB64E4-29C8-4E38-B5FC-2387115453AE}" type="slidenum">
              <a:rPr lang="en-US"/>
              <a:pPr>
                <a:defRPr/>
              </a:pPr>
              <a:t>‹#›</a:t>
            </a:fld>
            <a:endParaRPr lang="en-US"/>
          </a:p>
        </p:txBody>
      </p:sp>
    </p:spTree>
    <p:extLst>
      <p:ext uri="{BB962C8B-B14F-4D97-AF65-F5344CB8AC3E}">
        <p14:creationId xmlns:p14="http://schemas.microsoft.com/office/powerpoint/2010/main" val="2271649889"/>
      </p:ext>
    </p:extLst>
  </p:cSld>
  <p:clrMapOvr>
    <a:masterClrMapping/>
  </p:clrMapOvr>
  <p:transition>
    <p:split orient="vert"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E854C-83D9-476F-B201-915A5EDC5E88}" type="slidenum">
              <a:rPr lang="en-US"/>
              <a:pPr>
                <a:defRPr/>
              </a:pPr>
              <a:t>‹#›</a:t>
            </a:fld>
            <a:endParaRPr lang="en-US"/>
          </a:p>
        </p:txBody>
      </p:sp>
    </p:spTree>
    <p:extLst>
      <p:ext uri="{BB962C8B-B14F-4D97-AF65-F5344CB8AC3E}">
        <p14:creationId xmlns:p14="http://schemas.microsoft.com/office/powerpoint/2010/main" val="2872357830"/>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6787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7C44A-1DA4-4070-B12F-82B2015290E5}" type="slidenum">
              <a:rPr lang="en-US"/>
              <a:pPr>
                <a:defRPr/>
              </a:pPr>
              <a:t>‹#›</a:t>
            </a:fld>
            <a:endParaRPr lang="en-US"/>
          </a:p>
        </p:txBody>
      </p:sp>
    </p:spTree>
    <p:extLst>
      <p:ext uri="{BB962C8B-B14F-4D97-AF65-F5344CB8AC3E}">
        <p14:creationId xmlns:p14="http://schemas.microsoft.com/office/powerpoint/2010/main" val="4060288584"/>
      </p:ext>
    </p:extLst>
  </p:cSld>
  <p:clrMapOvr>
    <a:masterClrMapping/>
  </p:clrMapOvr>
  <p:transition>
    <p:split orient="vert"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A8E6F-24F5-4491-AFE5-0D3531A59919}" type="slidenum">
              <a:rPr lang="en-US"/>
              <a:pPr>
                <a:defRPr/>
              </a:pPr>
              <a:t>‹#›</a:t>
            </a:fld>
            <a:endParaRPr lang="en-US"/>
          </a:p>
        </p:txBody>
      </p:sp>
    </p:spTree>
    <p:extLst>
      <p:ext uri="{BB962C8B-B14F-4D97-AF65-F5344CB8AC3E}">
        <p14:creationId xmlns:p14="http://schemas.microsoft.com/office/powerpoint/2010/main" val="955055114"/>
      </p:ext>
    </p:extLst>
  </p:cSld>
  <p:clrMapOvr>
    <a:masterClrMapping/>
  </p:clrMapOvr>
  <p:transition>
    <p:split orient="vert"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0FC17-E476-4022-93E8-62AD3AA5E893}" type="slidenum">
              <a:rPr lang="en-US"/>
              <a:pPr>
                <a:defRPr/>
              </a:pPr>
              <a:t>‹#›</a:t>
            </a:fld>
            <a:endParaRPr lang="en-US"/>
          </a:p>
        </p:txBody>
      </p:sp>
    </p:spTree>
    <p:extLst>
      <p:ext uri="{BB962C8B-B14F-4D97-AF65-F5344CB8AC3E}">
        <p14:creationId xmlns:p14="http://schemas.microsoft.com/office/powerpoint/2010/main" val="309966221"/>
      </p:ext>
    </p:extLst>
  </p:cSld>
  <p:clrMapOvr>
    <a:masterClrMapping/>
  </p:clrMapOvr>
  <p:transition>
    <p:split orient="vert"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B4CA3-9E65-4969-A3AE-E16C91A4A828}" type="slidenum">
              <a:rPr lang="en-US"/>
              <a:pPr>
                <a:defRPr/>
              </a:pPr>
              <a:t>‹#›</a:t>
            </a:fld>
            <a:endParaRPr lang="en-US"/>
          </a:p>
        </p:txBody>
      </p:sp>
    </p:spTree>
    <p:extLst>
      <p:ext uri="{BB962C8B-B14F-4D97-AF65-F5344CB8AC3E}">
        <p14:creationId xmlns:p14="http://schemas.microsoft.com/office/powerpoint/2010/main" val="3513313818"/>
      </p:ext>
    </p:extLst>
  </p:cSld>
  <p:clrMapOvr>
    <a:masterClrMapping/>
  </p:clrMapOvr>
  <p:transition>
    <p:split orient="ver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0CF137-3A96-44B2-8A87-F689DABC46E7}" type="slidenum">
              <a:rPr lang="en-US"/>
              <a:pPr>
                <a:defRPr/>
              </a:pPr>
              <a:t>‹#›</a:t>
            </a:fld>
            <a:endParaRPr lang="en-US"/>
          </a:p>
        </p:txBody>
      </p:sp>
    </p:spTree>
    <p:extLst>
      <p:ext uri="{BB962C8B-B14F-4D97-AF65-F5344CB8AC3E}">
        <p14:creationId xmlns:p14="http://schemas.microsoft.com/office/powerpoint/2010/main" val="702894755"/>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54005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9226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3031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71801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1/14/2026</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5084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13829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1/14/2026</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237612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A153-4A41-EDE1-AD7B-442AC352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3217-E4BB-CCF1-73B2-9FF2C34C3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0FAFC-05C2-3841-7AED-80005DB32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053C8-6D43-4DA4-8DBF-C8E48D743FE0}" type="datetimeFigureOut">
              <a:rPr lang="en-US" smtClean="0"/>
              <a:t>1/14/2026</a:t>
            </a:fld>
            <a:endParaRPr lang="en-US" dirty="0"/>
          </a:p>
        </p:txBody>
      </p:sp>
      <p:sp>
        <p:nvSpPr>
          <p:cNvPr id="5" name="Footer Placeholder 4">
            <a:extLst>
              <a:ext uri="{FF2B5EF4-FFF2-40B4-BE49-F238E27FC236}">
                <a16:creationId xmlns:a16="http://schemas.microsoft.com/office/drawing/2014/main" id="{2F3B1064-14D9-607E-BD5A-B18B41EBF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FF3582B-E3D8-79D2-8565-8E67166F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7714E-8E84-4FEE-B8BD-A2E89240885E}" type="slidenum">
              <a:rPr lang="en-US" smtClean="0"/>
              <a:t>‹#›</a:t>
            </a:fld>
            <a:endParaRPr lang="en-US" dirty="0"/>
          </a:p>
        </p:txBody>
      </p:sp>
    </p:spTree>
    <p:extLst>
      <p:ext uri="{BB962C8B-B14F-4D97-AF65-F5344CB8AC3E}">
        <p14:creationId xmlns:p14="http://schemas.microsoft.com/office/powerpoint/2010/main" val="109199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Arial" panose="020B0604020202020204" pitchFamily="34" charset="0"/>
              </a:defRPr>
            </a:lvl1pPr>
          </a:lstStyle>
          <a:p>
            <a:pPr>
              <a:defRPr/>
            </a:pPr>
            <a:fld id="{0FDAF200-4B63-4C2F-A937-A883F8945203}" type="slidenum">
              <a:rPr lang="en-US"/>
              <a:pPr>
                <a:defRPr/>
              </a:pPr>
              <a:t>‹#›</a:t>
            </a:fld>
            <a:endParaRPr lang="en-US"/>
          </a:p>
        </p:txBody>
      </p:sp>
    </p:spTree>
    <p:extLst>
      <p:ext uri="{BB962C8B-B14F-4D97-AF65-F5344CB8AC3E}">
        <p14:creationId xmlns:p14="http://schemas.microsoft.com/office/powerpoint/2010/main" val="675672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p:cTn id="12"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27">
                                            <p:txEl>
                                              <p:pRg st="0" end="0"/>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027">
                                            <p:txEl>
                                              <p:pRg st="1" end="1"/>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 calcmode="lin" valueType="num">
                                      <p:cBhvr>
                                        <p:cTn id="22"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027">
                                            <p:txEl>
                                              <p:pRg st="2" end="2"/>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 calcmode="lin" valueType="num">
                                      <p:cBhvr>
                                        <p:cTn id="27"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027">
                                            <p:txEl>
                                              <p:pRg st="3" end="3"/>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 calcmode="lin" valueType="num">
                                      <p:cBhvr>
                                        <p:cTn id="32"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3"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tmplLst>
          <p:tmpl lvl="1">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a:extLst>
            <a:ext uri="{FF2B5EF4-FFF2-40B4-BE49-F238E27FC236}">
              <a16:creationId xmlns:a16="http://schemas.microsoft.com/office/drawing/2014/main" id="{736A23DB-9F11-30F4-8701-A957711B22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9AB74D-5FD7-CB50-656A-F32D5B3D5BB9}"/>
              </a:ext>
            </a:extLst>
          </p:cNvPr>
          <p:cNvPicPr>
            <a:picLocks noChangeAspect="1"/>
          </p:cNvPicPr>
          <p:nvPr/>
        </p:nvPicPr>
        <p:blipFill rotWithShape="1">
          <a:blip r:embed="rId2"/>
          <a:srcRect t="-1" r="5208" b="33164"/>
          <a:stretch/>
        </p:blipFill>
        <p:spPr>
          <a:xfrm>
            <a:off x="0" y="0"/>
            <a:ext cx="12192000" cy="4485939"/>
          </a:xfrm>
          <a:prstGeom prst="rect">
            <a:avLst/>
          </a:prstGeom>
        </p:spPr>
      </p:pic>
      <p:sp>
        <p:nvSpPr>
          <p:cNvPr id="3" name="TextBox 2">
            <a:extLst>
              <a:ext uri="{FF2B5EF4-FFF2-40B4-BE49-F238E27FC236}">
                <a16:creationId xmlns:a16="http://schemas.microsoft.com/office/drawing/2014/main" id="{2ECF2283-103A-58C3-4BF5-4FE6BB055EE5}"/>
              </a:ext>
            </a:extLst>
          </p:cNvPr>
          <p:cNvSpPr txBox="1"/>
          <p:nvPr/>
        </p:nvSpPr>
        <p:spPr>
          <a:xfrm>
            <a:off x="0" y="4485939"/>
            <a:ext cx="9491472" cy="197592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WELCOME VISITORS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Please scan the QR code to allow us to have a record of your visit</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www.eastside-church.com/welcome</a:t>
            </a:r>
          </a:p>
        </p:txBody>
      </p:sp>
      <p:grpSp>
        <p:nvGrpSpPr>
          <p:cNvPr id="11" name="Group 10">
            <a:extLst>
              <a:ext uri="{FF2B5EF4-FFF2-40B4-BE49-F238E27FC236}">
                <a16:creationId xmlns:a16="http://schemas.microsoft.com/office/drawing/2014/main" id="{327137C7-28D2-6B15-5316-200DB6C65EEA}"/>
              </a:ext>
            </a:extLst>
          </p:cNvPr>
          <p:cNvGrpSpPr/>
          <p:nvPr/>
        </p:nvGrpSpPr>
        <p:grpSpPr>
          <a:xfrm>
            <a:off x="3202780" y="329120"/>
            <a:ext cx="2893220" cy="1019931"/>
            <a:chOff x="135731" y="1173200"/>
            <a:chExt cx="2893220" cy="1019931"/>
          </a:xfrm>
        </p:grpSpPr>
        <p:sp>
          <p:nvSpPr>
            <p:cNvPr id="9" name="Title 1">
              <a:extLst>
                <a:ext uri="{FF2B5EF4-FFF2-40B4-BE49-F238E27FC236}">
                  <a16:creationId xmlns:a16="http://schemas.microsoft.com/office/drawing/2014/main" id="{747C5EC4-9321-6814-4A2A-A8D30B466D1C}"/>
                </a:ext>
              </a:extLst>
            </p:cNvPr>
            <p:cNvSpPr txBox="1">
              <a:spLocks/>
            </p:cNvSpPr>
            <p:nvPr/>
          </p:nvSpPr>
          <p:spPr>
            <a:xfrm>
              <a:off x="135731" y="1173200"/>
              <a:ext cx="2893219" cy="77271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Calibri Light" panose="020F0302020204030204"/>
                  <a:ea typeface="+mj-ea"/>
                  <a:cs typeface="Arial"/>
                </a:rPr>
                <a:t>Welcome</a:t>
              </a:r>
            </a:p>
          </p:txBody>
        </p:sp>
        <p:sp>
          <p:nvSpPr>
            <p:cNvPr id="10" name="Subtitle 2">
              <a:extLst>
                <a:ext uri="{FF2B5EF4-FFF2-40B4-BE49-F238E27FC236}">
                  <a16:creationId xmlns:a16="http://schemas.microsoft.com/office/drawing/2014/main" id="{D529A7EC-B465-94B8-691D-E5EF350DEEEC}"/>
                </a:ext>
              </a:extLst>
            </p:cNvPr>
            <p:cNvSpPr txBox="1">
              <a:spLocks/>
            </p:cNvSpPr>
            <p:nvPr/>
          </p:nvSpPr>
          <p:spPr>
            <a:xfrm>
              <a:off x="178593" y="1794272"/>
              <a:ext cx="2850358" cy="398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Arial"/>
                </a:rPr>
                <a:t>Services will begin in:</a:t>
              </a:r>
            </a:p>
          </p:txBody>
        </p:sp>
      </p:grpSp>
      <p:pic>
        <p:nvPicPr>
          <p:cNvPr id="7" name="Picture 6" descr="Logo, company name&#10;&#10;Description automatically generated">
            <a:extLst>
              <a:ext uri="{FF2B5EF4-FFF2-40B4-BE49-F238E27FC236}">
                <a16:creationId xmlns:a16="http://schemas.microsoft.com/office/drawing/2014/main" id="{CDEAF981-2C40-8B4D-D707-3DEDADCC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997" y="1428380"/>
            <a:ext cx="2247900" cy="1192519"/>
          </a:xfrm>
          <a:prstGeom prst="rect">
            <a:avLst/>
          </a:prstGeom>
        </p:spPr>
      </p:pic>
      <p:pic>
        <p:nvPicPr>
          <p:cNvPr id="4" name="Picture 3">
            <a:extLst>
              <a:ext uri="{FF2B5EF4-FFF2-40B4-BE49-F238E27FC236}">
                <a16:creationId xmlns:a16="http://schemas.microsoft.com/office/drawing/2014/main" id="{16125980-AD62-1619-F566-82D26BFB246A}"/>
              </a:ext>
            </a:extLst>
          </p:cNvPr>
          <p:cNvPicPr>
            <a:picLocks noChangeAspect="1"/>
          </p:cNvPicPr>
          <p:nvPr/>
        </p:nvPicPr>
        <p:blipFill>
          <a:blip r:embed="rId4"/>
          <a:stretch>
            <a:fillRect/>
          </a:stretch>
        </p:blipFill>
        <p:spPr>
          <a:xfrm>
            <a:off x="9695509" y="4485940"/>
            <a:ext cx="2183371" cy="2179821"/>
          </a:xfrm>
          <a:prstGeom prst="rect">
            <a:avLst/>
          </a:prstGeom>
        </p:spPr>
      </p:pic>
    </p:spTree>
    <p:extLst>
      <p:ext uri="{BB962C8B-B14F-4D97-AF65-F5344CB8AC3E}">
        <p14:creationId xmlns:p14="http://schemas.microsoft.com/office/powerpoint/2010/main" val="191146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0F62A-C1C7-D25B-3C09-D6A9CAA4D623}"/>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descr="A map of the mediterranean sea&#10;&#10;AI-generated content may be incorrect.">
            <a:extLst>
              <a:ext uri="{FF2B5EF4-FFF2-40B4-BE49-F238E27FC236}">
                <a16:creationId xmlns:a16="http://schemas.microsoft.com/office/drawing/2014/main" id="{5112B950-D232-3D7D-B8F7-66BAF26B5C71}"/>
              </a:ext>
            </a:extLst>
          </p:cNvPr>
          <p:cNvPicPr>
            <a:picLocks noChangeAspect="1"/>
          </p:cNvPicPr>
          <p:nvPr/>
        </p:nvPicPr>
        <p:blipFill>
          <a:blip r:embed="rId2"/>
          <a:srcRect b="16990"/>
          <a:stretch>
            <a:fillRect/>
          </a:stretch>
        </p:blipFill>
        <p:spPr>
          <a:xfrm>
            <a:off x="20" y="1282"/>
            <a:ext cx="12191980" cy="6856718"/>
          </a:xfrm>
          <a:prstGeom prst="rect">
            <a:avLst/>
          </a:prstGeom>
        </p:spPr>
      </p:pic>
    </p:spTree>
    <p:extLst>
      <p:ext uri="{BB962C8B-B14F-4D97-AF65-F5344CB8AC3E}">
        <p14:creationId xmlns:p14="http://schemas.microsoft.com/office/powerpoint/2010/main" val="383429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0F62A-C1C7-D25B-3C09-D6A9CAA4D62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F5C2E308-08C8-D361-B810-56F353EB7448}"/>
              </a:ext>
            </a:extLst>
          </p:cNvPr>
          <p:cNvPicPr>
            <a:picLocks noChangeAspect="1"/>
          </p:cNvPicPr>
          <p:nvPr/>
        </p:nvPicPr>
        <p:blipFill>
          <a:blip r:embed="rId2"/>
          <a:srcRect t="899"/>
          <a:stretch>
            <a:fillRect/>
          </a:stretch>
        </p:blipFill>
        <p:spPr>
          <a:xfrm>
            <a:off x="20" y="1282"/>
            <a:ext cx="12191980" cy="6856718"/>
          </a:xfrm>
          <a:prstGeom prst="rect">
            <a:avLst/>
          </a:prstGeom>
        </p:spPr>
      </p:pic>
    </p:spTree>
    <p:extLst>
      <p:ext uri="{BB962C8B-B14F-4D97-AF65-F5344CB8AC3E}">
        <p14:creationId xmlns:p14="http://schemas.microsoft.com/office/powerpoint/2010/main" val="247380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E61419-0E6F-9BCF-7DBF-C43B8E942B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A4B6D1B-F528-5855-AB62-97DC14394AA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088A954-7057-7A01-0953-AE65DBDD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A61AD2F-4D77-A3D2-5F47-6E52513A7C16}"/>
              </a:ext>
            </a:extLst>
          </p:cNvPr>
          <p:cNvSpPr txBox="1"/>
          <p:nvPr/>
        </p:nvSpPr>
        <p:spPr>
          <a:xfrm>
            <a:off x="576944"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Acts 28:1-10</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87715954-5D18-C858-6975-0500E458D691}"/>
              </a:ext>
            </a:extLst>
          </p:cNvPr>
          <p:cNvSpPr txBox="1"/>
          <p:nvPr/>
        </p:nvSpPr>
        <p:spPr>
          <a:xfrm>
            <a:off x="576944" y="1183101"/>
            <a:ext cx="11260829" cy="206210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The inhabitants of Malta show unusual kindness for all the shipwrecked individuals</a:t>
            </a:r>
          </a:p>
          <a:p>
            <a:r>
              <a:rPr lang="en-US" dirty="0">
                <a:solidFill>
                  <a:schemeClr val="bg1"/>
                </a:solidFill>
              </a:rPr>
              <a:t>Paul is identified as a murderer…then a god</a:t>
            </a:r>
          </a:p>
          <a:p>
            <a:r>
              <a:rPr lang="en-US" dirty="0">
                <a:solidFill>
                  <a:schemeClr val="bg1"/>
                </a:solidFill>
              </a:rPr>
              <a:t>Paul performs miracles on the inhabitants of the island</a:t>
            </a:r>
          </a:p>
        </p:txBody>
      </p:sp>
    </p:spTree>
    <p:extLst>
      <p:ext uri="{BB962C8B-B14F-4D97-AF65-F5344CB8AC3E}">
        <p14:creationId xmlns:p14="http://schemas.microsoft.com/office/powerpoint/2010/main" val="345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F3AB388E-AEB8-AEA1-7A7F-8680E60B69C6}"/>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51C404B-4ED1-77EC-64A5-5681D5C709B3}"/>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3D69475-778B-E72C-226D-7B70113E5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D0B5AD7-583D-F4D0-8877-BC37C67A9CF5}"/>
              </a:ext>
            </a:extLst>
          </p:cNvPr>
          <p:cNvSpPr txBox="1"/>
          <p:nvPr/>
        </p:nvSpPr>
        <p:spPr>
          <a:xfrm>
            <a:off x="460212"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Acts 28:11-16</a:t>
            </a:r>
            <a:endParaRPr lang="en-US" sz="4400" dirty="0">
              <a:solidFill>
                <a:prstClr val="white"/>
              </a:solidFill>
              <a:latin typeface="Aptos" panose="02110004020202020204"/>
            </a:endParaRPr>
          </a:p>
        </p:txBody>
      </p:sp>
      <p:sp>
        <p:nvSpPr>
          <p:cNvPr id="10" name="TextBox 9">
            <a:extLst>
              <a:ext uri="{FF2B5EF4-FFF2-40B4-BE49-F238E27FC236}">
                <a16:creationId xmlns:a16="http://schemas.microsoft.com/office/drawing/2014/main" id="{A83C4AB9-9478-871B-5872-A3428477903E}"/>
              </a:ext>
            </a:extLst>
          </p:cNvPr>
          <p:cNvSpPr txBox="1"/>
          <p:nvPr/>
        </p:nvSpPr>
        <p:spPr>
          <a:xfrm>
            <a:off x="332252" y="1183101"/>
            <a:ext cx="4024239" cy="107721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The end of the journey to Rome</a:t>
            </a:r>
          </a:p>
        </p:txBody>
      </p:sp>
      <p:pic>
        <p:nvPicPr>
          <p:cNvPr id="6" name="Picture 5">
            <a:extLst>
              <a:ext uri="{FF2B5EF4-FFF2-40B4-BE49-F238E27FC236}">
                <a16:creationId xmlns:a16="http://schemas.microsoft.com/office/drawing/2014/main" id="{1055EA56-6FDC-8EBC-D1AD-1EE82705181F}"/>
              </a:ext>
            </a:extLst>
          </p:cNvPr>
          <p:cNvPicPr>
            <a:picLocks noChangeAspect="1"/>
          </p:cNvPicPr>
          <p:nvPr/>
        </p:nvPicPr>
        <p:blipFill>
          <a:blip r:embed="rId4"/>
          <a:stretch>
            <a:fillRect/>
          </a:stretch>
        </p:blipFill>
        <p:spPr>
          <a:xfrm>
            <a:off x="4111798" y="103415"/>
            <a:ext cx="8080202" cy="6651170"/>
          </a:xfrm>
          <a:prstGeom prst="rect">
            <a:avLst/>
          </a:prstGeom>
        </p:spPr>
      </p:pic>
    </p:spTree>
    <p:extLst>
      <p:ext uri="{BB962C8B-B14F-4D97-AF65-F5344CB8AC3E}">
        <p14:creationId xmlns:p14="http://schemas.microsoft.com/office/powerpoint/2010/main" val="152627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478A958C-32FD-063E-9D17-36000D7FDE1F}"/>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E60D41BD-D0B6-D5D3-2385-F704B20D927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2145ACA-9AB9-184E-EBAD-C1C9CFC70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2D156CD-C353-8371-DF33-D5F44E603419}"/>
              </a:ext>
            </a:extLst>
          </p:cNvPr>
          <p:cNvSpPr txBox="1"/>
          <p:nvPr/>
        </p:nvSpPr>
        <p:spPr>
          <a:xfrm>
            <a:off x="576944" y="206830"/>
            <a:ext cx="8763000" cy="769441"/>
          </a:xfrm>
          <a:prstGeom prst="rect">
            <a:avLst/>
          </a:prstGeom>
          <a:noFill/>
        </p:spPr>
        <p:txBody>
          <a:bodyPr wrap="square" rtlCol="0">
            <a:spAutoFit/>
          </a:bodyPr>
          <a:lstStyle/>
          <a:p>
            <a:pPr lvl="0">
              <a:defRPr/>
            </a:pPr>
            <a:r>
              <a:rPr lang="en-US" sz="4400" b="1" dirty="0">
                <a:solidFill>
                  <a:prstClr val="white"/>
                </a:solidFill>
                <a:latin typeface="Aptos" panose="02110004020202020204"/>
              </a:rPr>
              <a:t>Acts 28:17-31</a:t>
            </a:r>
            <a:endParaRPr lang="en-US" sz="4400" dirty="0">
              <a:solidFill>
                <a:prstClr val="white"/>
              </a:solidFill>
              <a:latin typeface="Aptos" panose="02110004020202020204"/>
            </a:endParaRPr>
          </a:p>
        </p:txBody>
      </p:sp>
      <p:sp>
        <p:nvSpPr>
          <p:cNvPr id="5" name="TextBox 4">
            <a:extLst>
              <a:ext uri="{FF2B5EF4-FFF2-40B4-BE49-F238E27FC236}">
                <a16:creationId xmlns:a16="http://schemas.microsoft.com/office/drawing/2014/main" id="{2327085C-E679-7D68-E924-D0E5A1EF2C5C}"/>
              </a:ext>
            </a:extLst>
          </p:cNvPr>
          <p:cNvSpPr txBox="1"/>
          <p:nvPr/>
        </p:nvSpPr>
        <p:spPr>
          <a:xfrm>
            <a:off x="576944" y="1183101"/>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r>
              <a:rPr lang="en-US" dirty="0">
                <a:solidFill>
                  <a:schemeClr val="bg1"/>
                </a:solidFill>
              </a:rPr>
              <a:t>Paul speaks to the leaders of the Jews in Rome</a:t>
            </a:r>
          </a:p>
          <a:p>
            <a:r>
              <a:rPr lang="en-US" dirty="0">
                <a:solidFill>
                  <a:schemeClr val="bg1"/>
                </a:solidFill>
              </a:rPr>
              <a:t>He reminds them of the history of the Jews in rejecting the testimony of God</a:t>
            </a:r>
          </a:p>
          <a:p>
            <a:r>
              <a:rPr lang="en-US" dirty="0">
                <a:solidFill>
                  <a:schemeClr val="bg1"/>
                </a:solidFill>
              </a:rPr>
              <a:t>Paul is allowed to preach the gospel from his own house for 2 whole years </a:t>
            </a:r>
          </a:p>
        </p:txBody>
      </p:sp>
    </p:spTree>
    <p:extLst>
      <p:ext uri="{BB962C8B-B14F-4D97-AF65-F5344CB8AC3E}">
        <p14:creationId xmlns:p14="http://schemas.microsoft.com/office/powerpoint/2010/main" val="12926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7C6B511A-6311-4417-D6A3-78618463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51" y="0"/>
            <a:ext cx="7284117" cy="4629939"/>
          </a:xfrm>
          <a:prstGeom prst="rect">
            <a:avLst/>
          </a:prstGeom>
          <a:effectLst>
            <a:softEdge rad="330200"/>
          </a:effectLst>
        </p:spPr>
      </p:pic>
      <p:sp>
        <p:nvSpPr>
          <p:cNvPr id="3" name="TextBox 2">
            <a:extLst>
              <a:ext uri="{FF2B5EF4-FFF2-40B4-BE49-F238E27FC236}">
                <a16:creationId xmlns:a16="http://schemas.microsoft.com/office/drawing/2014/main" id="{93086D49-46CC-88DC-F1DD-0B1E02DD807F}"/>
              </a:ext>
            </a:extLst>
          </p:cNvPr>
          <p:cNvSpPr txBox="1"/>
          <p:nvPr/>
        </p:nvSpPr>
        <p:spPr>
          <a:xfrm>
            <a:off x="2470264" y="4474541"/>
            <a:ext cx="7429890" cy="1969770"/>
          </a:xfrm>
          <a:prstGeom prst="rect">
            <a:avLst/>
          </a:prstGeom>
          <a:noFill/>
        </p:spPr>
        <p:txBody>
          <a:bodyPr wrap="square" rtlCol="0">
            <a:spAutoFit/>
          </a:bodyPr>
          <a:lstStyle/>
          <a:p>
            <a:pPr algn="ctr"/>
            <a:r>
              <a:rPr lang="en-US" sz="5500" i="1" dirty="0">
                <a:solidFill>
                  <a:schemeClr val="bg1"/>
                </a:solidFill>
              </a:rPr>
              <a:t>Go Tell The Good News</a:t>
            </a:r>
            <a:endParaRPr lang="en-US" sz="1200" i="1" dirty="0">
              <a:solidFill>
                <a:schemeClr val="bg1"/>
              </a:solidFill>
            </a:endParaRPr>
          </a:p>
          <a:p>
            <a:pPr algn="ctr"/>
            <a:endParaRPr lang="en-US" sz="1200" i="1" dirty="0">
              <a:solidFill>
                <a:schemeClr val="bg1"/>
              </a:solidFill>
            </a:endParaRPr>
          </a:p>
          <a:p>
            <a:pPr algn="ctr"/>
            <a:r>
              <a:rPr lang="en-US" sz="5500" dirty="0">
                <a:solidFill>
                  <a:schemeClr val="bg1"/>
                </a:solidFill>
              </a:rPr>
              <a:t>Acts – Part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5CCB-F251-51C8-E099-2D7E79DE485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315CD3E-4B38-5F33-F4C7-D13498374ED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5D3C5E31-4B9C-0B26-0D4D-2B37FB84019E}"/>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8FD118C1-801C-00E9-E36C-F69C458AD70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sp>
        <p:nvSpPr>
          <p:cNvPr id="11271" name="Text Box 10">
            <a:extLst>
              <a:ext uri="{FF2B5EF4-FFF2-40B4-BE49-F238E27FC236}">
                <a16:creationId xmlns:a16="http://schemas.microsoft.com/office/drawing/2014/main" id="{6EA27BF8-072C-14BD-E80E-D571A3F5DBB7}"/>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grpSp>
        <p:nvGrpSpPr>
          <p:cNvPr id="36" name="Group 35">
            <a:extLst>
              <a:ext uri="{FF2B5EF4-FFF2-40B4-BE49-F238E27FC236}">
                <a16:creationId xmlns:a16="http://schemas.microsoft.com/office/drawing/2014/main" id="{3BFC0B1F-3B35-E4BC-8E62-BB86323885C5}"/>
              </a:ext>
            </a:extLst>
          </p:cNvPr>
          <p:cNvGrpSpPr/>
          <p:nvPr/>
        </p:nvGrpSpPr>
        <p:grpSpPr>
          <a:xfrm>
            <a:off x="9534605" y="4278311"/>
            <a:ext cx="2537793" cy="2054568"/>
            <a:chOff x="9534605" y="4363652"/>
            <a:chExt cx="2537793" cy="2054568"/>
          </a:xfrm>
        </p:grpSpPr>
        <p:sp>
          <p:nvSpPr>
            <p:cNvPr id="6" name="Rectangle: Rounded Corners 5">
              <a:extLst>
                <a:ext uri="{FF2B5EF4-FFF2-40B4-BE49-F238E27FC236}">
                  <a16:creationId xmlns:a16="http://schemas.microsoft.com/office/drawing/2014/main" id="{9B1A6DF2-AE1E-3FF3-1420-6F460BE4CEFB}"/>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8B538D-9225-FB08-749B-CF8E68012D07}"/>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8" name="Rectangle 7">
              <a:extLst>
                <a:ext uri="{FF2B5EF4-FFF2-40B4-BE49-F238E27FC236}">
                  <a16:creationId xmlns:a16="http://schemas.microsoft.com/office/drawing/2014/main" id="{56EB4B69-E9F5-9890-2C50-7C50E4015334}"/>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9" name="TextBox 8">
              <a:extLst>
                <a:ext uri="{FF2B5EF4-FFF2-40B4-BE49-F238E27FC236}">
                  <a16:creationId xmlns:a16="http://schemas.microsoft.com/office/drawing/2014/main" id="{E638953C-A259-AF83-EE9F-9C912B42CF97}"/>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0" name="TextBox 9">
              <a:extLst>
                <a:ext uri="{FF2B5EF4-FFF2-40B4-BE49-F238E27FC236}">
                  <a16:creationId xmlns:a16="http://schemas.microsoft.com/office/drawing/2014/main" id="{26C7931B-45BE-86E0-E149-877F5A860940}"/>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2" name="TextBox 1">
            <a:extLst>
              <a:ext uri="{FF2B5EF4-FFF2-40B4-BE49-F238E27FC236}">
                <a16:creationId xmlns:a16="http://schemas.microsoft.com/office/drawing/2014/main" id="{DCB42712-6CD2-2D4B-87B8-B4FB0C87E60A}"/>
              </a:ext>
            </a:extLst>
          </p:cNvPr>
          <p:cNvSpPr txBox="1"/>
          <p:nvPr/>
        </p:nvSpPr>
        <p:spPr>
          <a:xfrm>
            <a:off x="1206705"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Ascension &amp; Appointment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134F1F8-8280-2B66-E367-701F803FB5CA}"/>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Pentecost &amp; Peter’s Preaching</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116281-023C-E0FA-929C-2407B9FE2CCF}"/>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Lame Man &amp; Lesson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8EF382C-2755-B14C-A00A-6FFC33F5DF4A}"/>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Restrained, Released, &amp; Request</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CC27166-EBA0-D074-8000-51DB36536580}"/>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Deception &amp; Detention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009C10C-0629-39CD-9C5C-205213CF9D37}"/>
              </a:ext>
            </a:extLst>
          </p:cNvPr>
          <p:cNvSpPr txBox="1"/>
          <p:nvPr/>
        </p:nvSpPr>
        <p:spPr>
          <a:xfrm>
            <a:off x="1206705" y="228599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Seven Selected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47FEE91-9090-EAC9-B911-D9E2807F1D8E}"/>
              </a:ext>
            </a:extLst>
          </p:cNvPr>
          <p:cNvSpPr txBox="1"/>
          <p:nvPr/>
        </p:nvSpPr>
        <p:spPr>
          <a:xfrm>
            <a:off x="1206705" y="268606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Stephen Stoned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335CAD5-1BCA-1033-2794-0C1ED4D88D21}"/>
              </a:ext>
            </a:extLst>
          </p:cNvPr>
          <p:cNvSpPr txBox="1"/>
          <p:nvPr/>
        </p:nvSpPr>
        <p:spPr>
          <a:xfrm>
            <a:off x="1206705" y="309862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Samaria &amp; Salvation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DEB300-F842-6B89-D17D-ECDE7496ADCE}"/>
              </a:ext>
            </a:extLst>
          </p:cNvPr>
          <p:cNvSpPr txBox="1"/>
          <p:nvPr/>
        </p:nvSpPr>
        <p:spPr>
          <a:xfrm>
            <a:off x="1206705" y="348579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Saul Saved &amp; Dorcas Delivered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D566F2-3E39-8A08-78B4-C95FCE5E3088}"/>
              </a:ext>
            </a:extLst>
          </p:cNvPr>
          <p:cNvSpPr txBox="1"/>
          <p:nvPr/>
        </p:nvSpPr>
        <p:spPr>
          <a:xfrm>
            <a:off x="1206705" y="387463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Cornelius Converted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04AC255-FC26-7648-72C0-4FFEC391AC10}"/>
              </a:ext>
            </a:extLst>
          </p:cNvPr>
          <p:cNvSpPr txBox="1"/>
          <p:nvPr/>
        </p:nvSpPr>
        <p:spPr>
          <a:xfrm>
            <a:off x="1206705" y="4250889"/>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Report &amp; Relief</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299B483-FD61-8047-C0AA-3F7DD41BF701}"/>
              </a:ext>
            </a:extLst>
          </p:cNvPr>
          <p:cNvSpPr txBox="1"/>
          <p:nvPr/>
        </p:nvSpPr>
        <p:spPr>
          <a:xfrm>
            <a:off x="1206705" y="4663446"/>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Persecution, Peter, &amp; Pride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73FA021-A950-517D-4308-A20C1FB2F718}"/>
              </a:ext>
            </a:extLst>
          </p:cNvPr>
          <p:cNvSpPr txBox="1"/>
          <p:nvPr/>
        </p:nvSpPr>
        <p:spPr>
          <a:xfrm>
            <a:off x="1206705" y="507577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Antioch to Iconium</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8FC71E4-D780-F04C-9469-D3C824F3AFA7}"/>
              </a:ext>
            </a:extLst>
          </p:cNvPr>
          <p:cNvSpPr txBox="1"/>
          <p:nvPr/>
        </p:nvSpPr>
        <p:spPr>
          <a:xfrm>
            <a:off x="1206705" y="548833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Iconium to Antioch</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EE594F-0DE6-A910-A2D3-A57343E4987A}"/>
              </a:ext>
            </a:extLst>
          </p:cNvPr>
          <p:cNvSpPr txBox="1"/>
          <p:nvPr/>
        </p:nvSpPr>
        <p:spPr>
          <a:xfrm>
            <a:off x="1206705" y="5900892"/>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Disagreement &amp; Decision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23D7EE5-9D7A-6D41-9D7B-4B3F2FE75475}"/>
              </a:ext>
            </a:extLst>
          </p:cNvPr>
          <p:cNvSpPr txBox="1"/>
          <p:nvPr/>
        </p:nvSpPr>
        <p:spPr>
          <a:xfrm>
            <a:off x="6485737"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Philippian Prison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B145A2D-F040-0E4B-7A6C-E32BE57983D1}"/>
              </a:ext>
            </a:extLst>
          </p:cNvPr>
          <p:cNvSpPr txBox="1"/>
          <p:nvPr/>
        </p:nvSpPr>
        <p:spPr>
          <a:xfrm>
            <a:off x="6485737" y="68487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Addressing Athens</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405AB0-D69A-A050-26E6-7CB9315DB02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4" name="TextBox 3">
            <a:extLst>
              <a:ext uri="{FF2B5EF4-FFF2-40B4-BE49-F238E27FC236}">
                <a16:creationId xmlns:a16="http://schemas.microsoft.com/office/drawing/2014/main" id="{B7C55E00-8179-2E61-35FC-854665FC8243}"/>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4" name="TextBox 23">
            <a:extLst>
              <a:ext uri="{FF2B5EF4-FFF2-40B4-BE49-F238E27FC236}">
                <a16:creationId xmlns:a16="http://schemas.microsoft.com/office/drawing/2014/main" id="{EA20BD0F-4F4F-01DA-A53D-6B942A291CA2}"/>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
        <p:nvSpPr>
          <p:cNvPr id="25" name="TextBox 24">
            <a:extLst>
              <a:ext uri="{FF2B5EF4-FFF2-40B4-BE49-F238E27FC236}">
                <a16:creationId xmlns:a16="http://schemas.microsoft.com/office/drawing/2014/main" id="{B9E66A26-AE85-C61A-816C-5B77DEE48DC4}"/>
              </a:ext>
            </a:extLst>
          </p:cNvPr>
          <p:cNvSpPr txBox="1"/>
          <p:nvPr/>
        </p:nvSpPr>
        <p:spPr>
          <a:xfrm>
            <a:off x="6485737"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9BB72422-9C7E-F209-8ACE-BA73749CCA5E}"/>
              </a:ext>
            </a:extLst>
          </p:cNvPr>
          <p:cNvSpPr txBox="1"/>
          <p:nvPr/>
        </p:nvSpPr>
        <p:spPr>
          <a:xfrm>
            <a:off x="6485737"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D90502D-8884-E761-ADBA-B516ADAEC82C}"/>
              </a:ext>
            </a:extLst>
          </p:cNvPr>
          <p:cNvSpPr txBox="1"/>
          <p:nvPr/>
        </p:nvSpPr>
        <p:spPr>
          <a:xfrm>
            <a:off x="6485737"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01FD535B-B83B-C956-7DBE-65780FE92E0D}"/>
              </a:ext>
            </a:extLst>
          </p:cNvPr>
          <p:cNvSpPr txBox="1"/>
          <p:nvPr/>
        </p:nvSpPr>
        <p:spPr>
          <a:xfrm>
            <a:off x="6485737" y="351118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Caesarean Confinement </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C36DF9A-8BEE-4751-85BF-3E10C70D8A54}"/>
              </a:ext>
            </a:extLst>
          </p:cNvPr>
          <p:cNvSpPr txBox="1"/>
          <p:nvPr/>
        </p:nvSpPr>
        <p:spPr>
          <a:xfrm>
            <a:off x="6485737" y="3908881"/>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Appeal &amp; Agrippa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46317A2-EE80-DF87-F9BA-F63848014148}"/>
              </a:ext>
            </a:extLst>
          </p:cNvPr>
          <p:cNvSpPr txBox="1"/>
          <p:nvPr/>
        </p:nvSpPr>
        <p:spPr>
          <a:xfrm>
            <a:off x="6485737" y="4320163"/>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Ridicule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374F375-2F73-EE0B-A87E-2CA10ADB1627}"/>
              </a:ext>
            </a:extLst>
          </p:cNvPr>
          <p:cNvSpPr txBox="1"/>
          <p:nvPr/>
        </p:nvSpPr>
        <p:spPr>
          <a:xfrm>
            <a:off x="6485737" y="4718584"/>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Marooned On Malta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C89BCFA-F52F-91F3-8556-84FBD34FF325}"/>
              </a:ext>
            </a:extLst>
          </p:cNvPr>
          <p:cNvSpPr txBox="1"/>
          <p:nvPr/>
        </p:nvSpPr>
        <p:spPr>
          <a:xfrm>
            <a:off x="6485737" y="5118986"/>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Rescued To Rome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87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F19C95-3D40-6B16-B2BA-F63141D1FEC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280134-9EFB-60C5-515C-FBDE10EE3EB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D07FE111-85A2-6288-ECE2-B844A79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967A5CF-3467-AAC6-4413-AA8422CD198E}"/>
              </a:ext>
            </a:extLst>
          </p:cNvPr>
          <p:cNvSpPr txBox="1"/>
          <p:nvPr/>
        </p:nvSpPr>
        <p:spPr>
          <a:xfrm>
            <a:off x="1088573" y="674916"/>
            <a:ext cx="10700656" cy="4093428"/>
          </a:xfrm>
          <a:prstGeom prst="rect">
            <a:avLst/>
          </a:prstGeom>
          <a:noFill/>
        </p:spPr>
        <p:txBody>
          <a:bodyPr wrap="square" rtlCol="0">
            <a:spAutoFit/>
          </a:bodyPr>
          <a:lstStyle/>
          <a:p>
            <a:r>
              <a:rPr lang="en-US" sz="4400" b="1" dirty="0">
                <a:solidFill>
                  <a:schemeClr val="bg1"/>
                </a:solidFill>
              </a:rPr>
              <a:t>Today’s class:</a:t>
            </a:r>
          </a:p>
          <a:p>
            <a:r>
              <a:rPr lang="en-US" sz="3600" b="1" dirty="0">
                <a:solidFill>
                  <a:schemeClr val="bg1"/>
                </a:solidFill>
              </a:rPr>
              <a:t>Acts 28:1-31</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Paul’s ministry / example in Malta</a:t>
            </a:r>
          </a:p>
          <a:p>
            <a:pPr marL="571500" indent="-571500">
              <a:buFont typeface="Arial" panose="020B0604020202020204" pitchFamily="34" charset="0"/>
              <a:buChar char="•"/>
            </a:pPr>
            <a:r>
              <a:rPr lang="en-US" sz="3600" dirty="0">
                <a:solidFill>
                  <a:schemeClr val="bg1"/>
                </a:solidFill>
              </a:rPr>
              <a:t>Arrival at Rome</a:t>
            </a:r>
          </a:p>
          <a:p>
            <a:pPr marL="571500" indent="-571500">
              <a:buFont typeface="Arial" panose="020B0604020202020204" pitchFamily="34" charset="0"/>
              <a:buChar char="•"/>
            </a:pPr>
            <a:r>
              <a:rPr lang="en-US" sz="3600" dirty="0">
                <a:solidFill>
                  <a:schemeClr val="bg1"/>
                </a:solidFill>
              </a:rPr>
              <a:t>Ministry at Rome</a:t>
            </a:r>
          </a:p>
          <a:p>
            <a:r>
              <a:rPr lang="en-US" sz="3600" dirty="0">
                <a:solidFill>
                  <a:schemeClr val="bg1"/>
                </a:solidFill>
              </a:rPr>
              <a:t> </a:t>
            </a:r>
          </a:p>
        </p:txBody>
      </p:sp>
    </p:spTree>
    <p:extLst>
      <p:ext uri="{BB962C8B-B14F-4D97-AF65-F5344CB8AC3E}">
        <p14:creationId xmlns:p14="http://schemas.microsoft.com/office/powerpoint/2010/main" val="2190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5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B9BB7C4A-D6FC-6BD4-4BA1-3797037F392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FDE9105-0946-F2DB-BEB1-68C43D81F3F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48A95FD-C5C1-3CCA-CF68-8099FADB3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F73F21B-42D6-1E54-9952-0BB9F1C67518}"/>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journey to Rome</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B8904B1D-5ACA-D68C-44C0-D34F08AA87D3}"/>
              </a:ext>
            </a:extLst>
          </p:cNvPr>
          <p:cNvSpPr txBox="1"/>
          <p:nvPr/>
        </p:nvSpPr>
        <p:spPr>
          <a:xfrm>
            <a:off x="576944" y="1450038"/>
            <a:ext cx="11260829" cy="452431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had appealed to Ceasar while in Caesarea rather than be forced to return to Jerusalem to be tried by Festus and the Jewish counsel (re: Acts 25:9-12)</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discusses his early life and recounts his conversion before King Agrippa who is almost persuaded to become a Christian (Acts 26)</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Paul’s voyage to Rome results in a shipwreck on the island of Malta (Acts 27)</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19AFFB1C-8929-6EC1-A5D8-33417181483F}"/>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32393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A5B17BB1-3243-C2E6-AD5D-452F3A08A2CC}"/>
              </a:ext>
            </a:extLst>
          </p:cNvPr>
          <p:cNvGrpSpPr/>
          <p:nvPr/>
        </p:nvGrpSpPr>
        <p:grpSpPr>
          <a:xfrm>
            <a:off x="20" y="1282"/>
            <a:ext cx="12191980" cy="6856718"/>
            <a:chOff x="20" y="1282"/>
            <a:chExt cx="12191980" cy="6856718"/>
          </a:xfrm>
        </p:grpSpPr>
        <p:pic>
          <p:nvPicPr>
            <p:cNvPr id="3" name="Picture 2" descr="A map of the sea and the way of the sea&#10;&#10;AI-generated content may be incorrect.">
              <a:extLst>
                <a:ext uri="{FF2B5EF4-FFF2-40B4-BE49-F238E27FC236}">
                  <a16:creationId xmlns:a16="http://schemas.microsoft.com/office/drawing/2014/main" id="{59B1FF3D-B621-F16A-6319-B9F4950A8104}"/>
                </a:ext>
              </a:extLst>
            </p:cNvPr>
            <p:cNvPicPr>
              <a:picLocks noChangeAspect="1"/>
            </p:cNvPicPr>
            <p:nvPr/>
          </p:nvPicPr>
          <p:blipFill>
            <a:blip r:embed="rId3"/>
            <a:srcRect b="14138"/>
            <a:stretch>
              <a:fillRect/>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6E668684-4421-56EF-A6B2-AF63045273BE}"/>
                </a:ext>
              </a:extLst>
            </p:cNvPr>
            <p:cNvPicPr>
              <a:picLocks noChangeAspect="1"/>
            </p:cNvPicPr>
            <p:nvPr/>
          </p:nvPicPr>
          <p:blipFill>
            <a:blip r:embed="rId4"/>
            <a:stretch>
              <a:fillRect/>
            </a:stretch>
          </p:blipFill>
          <p:spPr>
            <a:xfrm>
              <a:off x="2623955" y="6659858"/>
              <a:ext cx="1854295" cy="196860"/>
            </a:xfrm>
            <a:prstGeom prst="rect">
              <a:avLst/>
            </a:prstGeom>
          </p:spPr>
        </p:pic>
      </p:grpSp>
      <p:sp>
        <p:nvSpPr>
          <p:cNvPr id="6" name="Rectangle 5">
            <a:extLst>
              <a:ext uri="{FF2B5EF4-FFF2-40B4-BE49-F238E27FC236}">
                <a16:creationId xmlns:a16="http://schemas.microsoft.com/office/drawing/2014/main" id="{F666BDA4-2FAB-CCDF-50C7-6887DCA9D1F0}"/>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
        <p:nvSpPr>
          <p:cNvPr id="7" name="Rectangle 6">
            <a:extLst>
              <a:ext uri="{FF2B5EF4-FFF2-40B4-BE49-F238E27FC236}">
                <a16:creationId xmlns:a16="http://schemas.microsoft.com/office/drawing/2014/main" id="{5B59ACA2-FBC0-F81A-D42A-6FD4CE22814B}"/>
              </a:ext>
            </a:extLst>
          </p:cNvPr>
          <p:cNvSpPr/>
          <p:nvPr/>
        </p:nvSpPr>
        <p:spPr>
          <a:xfrm>
            <a:off x="4913523" y="2853369"/>
            <a:ext cx="6235547" cy="3260992"/>
          </a:xfrm>
          <a:prstGeom prst="rect">
            <a:avLst/>
          </a:prstGeom>
          <a:noFill/>
          <a:ln w="2857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1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CBD3C7-A624-2D52-8885-6D42AD9C2C7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C06A560-FC80-2D97-3F6C-FBD9EF9D7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A460CE82-9CFB-21F1-23B6-A307D2CA57FB}"/>
              </a:ext>
            </a:extLst>
          </p:cNvPr>
          <p:cNvPicPr>
            <a:picLocks noChangeAspect="1"/>
          </p:cNvPicPr>
          <p:nvPr/>
        </p:nvPicPr>
        <p:blipFill>
          <a:blip r:embed="rId3"/>
          <a:stretch>
            <a:fillRect/>
          </a:stretch>
        </p:blipFill>
        <p:spPr>
          <a:xfrm>
            <a:off x="0" y="0"/>
            <a:ext cx="12188952" cy="6857348"/>
          </a:xfrm>
          <a:prstGeom prst="rect">
            <a:avLst/>
          </a:prstGeom>
        </p:spPr>
      </p:pic>
      <p:sp>
        <p:nvSpPr>
          <p:cNvPr id="10" name="Rectangle 9">
            <a:extLst>
              <a:ext uri="{FF2B5EF4-FFF2-40B4-BE49-F238E27FC236}">
                <a16:creationId xmlns:a16="http://schemas.microsoft.com/office/drawing/2014/main" id="{C391CAE7-235F-3608-6711-EDE646FFA3C0}"/>
              </a:ext>
            </a:extLst>
          </p:cNvPr>
          <p:cNvSpPr/>
          <p:nvPr/>
        </p:nvSpPr>
        <p:spPr>
          <a:xfrm rot="1221271">
            <a:off x="9147015" y="637779"/>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
        <p:nvSpPr>
          <p:cNvPr id="2" name="Oval 1">
            <a:extLst>
              <a:ext uri="{FF2B5EF4-FFF2-40B4-BE49-F238E27FC236}">
                <a16:creationId xmlns:a16="http://schemas.microsoft.com/office/drawing/2014/main" id="{211107A8-6EA7-E5BD-1BF1-018F45534D2F}"/>
              </a:ext>
            </a:extLst>
          </p:cNvPr>
          <p:cNvSpPr/>
          <p:nvPr/>
        </p:nvSpPr>
        <p:spPr>
          <a:xfrm>
            <a:off x="9982200" y="4619625"/>
            <a:ext cx="1266825" cy="491048"/>
          </a:xfrm>
          <a:prstGeom prst="ellipse">
            <a:avLst/>
          </a:prstGeom>
          <a:noFill/>
          <a:ln w="28575">
            <a:solidFill>
              <a:srgbClr val="33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B59598A-1647-09E7-6F53-0916A5B92258}"/>
              </a:ext>
            </a:extLst>
          </p:cNvPr>
          <p:cNvSpPr/>
          <p:nvPr/>
        </p:nvSpPr>
        <p:spPr>
          <a:xfrm>
            <a:off x="6094476" y="2514600"/>
            <a:ext cx="1266825" cy="491048"/>
          </a:xfrm>
          <a:prstGeom prst="ellipse">
            <a:avLst/>
          </a:prstGeom>
          <a:noFill/>
          <a:ln w="28575">
            <a:solidFill>
              <a:srgbClr val="33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9B0825A-1924-6654-6451-42306B96C9A4}"/>
              </a:ext>
            </a:extLst>
          </p:cNvPr>
          <p:cNvSpPr/>
          <p:nvPr/>
        </p:nvSpPr>
        <p:spPr>
          <a:xfrm>
            <a:off x="3551301" y="2269076"/>
            <a:ext cx="1266825" cy="491048"/>
          </a:xfrm>
          <a:prstGeom prst="ellipse">
            <a:avLst/>
          </a:prstGeom>
          <a:noFill/>
          <a:ln w="28575">
            <a:solidFill>
              <a:srgbClr val="3366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83401D-BAD6-BDB8-2E5C-770385E6BC71}"/>
              </a:ext>
            </a:extLst>
          </p:cNvPr>
          <p:cNvSpPr/>
          <p:nvPr/>
        </p:nvSpPr>
        <p:spPr>
          <a:xfrm>
            <a:off x="1733549" y="3162300"/>
            <a:ext cx="828675" cy="681222"/>
          </a:xfrm>
          <a:prstGeom prst="ellipse">
            <a:avLst/>
          </a:prstGeom>
          <a:noFill/>
          <a:ln w="28575">
            <a:solidFill>
              <a:srgbClr val="33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D80A08F-E326-3A8D-886A-5D0A9E4CFA4C}"/>
              </a:ext>
            </a:extLst>
          </p:cNvPr>
          <p:cNvSpPr/>
          <p:nvPr/>
        </p:nvSpPr>
        <p:spPr>
          <a:xfrm>
            <a:off x="550926" y="3257387"/>
            <a:ext cx="1266825" cy="491048"/>
          </a:xfrm>
          <a:prstGeom prst="ellipse">
            <a:avLst/>
          </a:prstGeom>
          <a:noFill/>
          <a:ln w="28575">
            <a:solidFill>
              <a:srgbClr val="3366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85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DF1C2C-05A7-7BB6-4380-E20D18D6A8F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14B6CF5-6933-2EDF-D22B-B4338DAC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4DB68A12-BC98-7169-4E98-C26FCE56165E}"/>
              </a:ext>
            </a:extLst>
          </p:cNvPr>
          <p:cNvGrpSpPr/>
          <p:nvPr/>
        </p:nvGrpSpPr>
        <p:grpSpPr>
          <a:xfrm>
            <a:off x="20" y="1282"/>
            <a:ext cx="12191980" cy="6856718"/>
            <a:chOff x="20" y="1282"/>
            <a:chExt cx="12191980" cy="6856718"/>
          </a:xfrm>
        </p:grpSpPr>
        <p:pic>
          <p:nvPicPr>
            <p:cNvPr id="3" name="Picture 2" descr="A map of the sea and the way of the sea&#10;&#10;AI-generated content may be incorrect.">
              <a:extLst>
                <a:ext uri="{FF2B5EF4-FFF2-40B4-BE49-F238E27FC236}">
                  <a16:creationId xmlns:a16="http://schemas.microsoft.com/office/drawing/2014/main" id="{276CC141-4611-2809-692E-B1D64D9CA269}"/>
                </a:ext>
              </a:extLst>
            </p:cNvPr>
            <p:cNvPicPr>
              <a:picLocks noChangeAspect="1"/>
            </p:cNvPicPr>
            <p:nvPr/>
          </p:nvPicPr>
          <p:blipFill>
            <a:blip r:embed="rId3"/>
            <a:srcRect b="14138"/>
            <a:stretch>
              <a:fillRect/>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C4631E57-F35E-E8CD-AA9A-DEA899948776}"/>
                </a:ext>
              </a:extLst>
            </p:cNvPr>
            <p:cNvPicPr>
              <a:picLocks noChangeAspect="1"/>
            </p:cNvPicPr>
            <p:nvPr/>
          </p:nvPicPr>
          <p:blipFill>
            <a:blip r:embed="rId4"/>
            <a:stretch>
              <a:fillRect/>
            </a:stretch>
          </p:blipFill>
          <p:spPr>
            <a:xfrm>
              <a:off x="2623955" y="6659858"/>
              <a:ext cx="1854295" cy="196860"/>
            </a:xfrm>
            <a:prstGeom prst="rect">
              <a:avLst/>
            </a:prstGeom>
          </p:spPr>
        </p:pic>
      </p:grpSp>
      <p:sp>
        <p:nvSpPr>
          <p:cNvPr id="2" name="Rectangle 1">
            <a:extLst>
              <a:ext uri="{FF2B5EF4-FFF2-40B4-BE49-F238E27FC236}">
                <a16:creationId xmlns:a16="http://schemas.microsoft.com/office/drawing/2014/main" id="{678CDC19-97BE-15A2-1CA0-8B5C1BB48C67}"/>
              </a:ext>
            </a:extLst>
          </p:cNvPr>
          <p:cNvSpPr/>
          <p:nvPr/>
        </p:nvSpPr>
        <p:spPr>
          <a:xfrm>
            <a:off x="177114" y="743639"/>
            <a:ext cx="3899128" cy="4015648"/>
          </a:xfrm>
          <a:prstGeom prst="rect">
            <a:avLst/>
          </a:prstGeom>
          <a:noFill/>
          <a:ln w="28575">
            <a:solidFill>
              <a:srgbClr val="3366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03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3D84920-1FCC-1B94-E506-4791B8785E2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9CAD59C-E5CF-0B26-02A0-695D466B7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6DF59D15-98DB-87BB-578F-6B448ACFE9C7}"/>
              </a:ext>
            </a:extLst>
          </p:cNvPr>
          <p:cNvPicPr>
            <a:picLocks noChangeAspect="1"/>
          </p:cNvPicPr>
          <p:nvPr/>
        </p:nvPicPr>
        <p:blipFill>
          <a:blip r:embed="rId3"/>
          <a:stretch>
            <a:fillRect/>
          </a:stretch>
        </p:blipFill>
        <p:spPr>
          <a:xfrm>
            <a:off x="1670851" y="-1"/>
            <a:ext cx="8331469" cy="6857999"/>
          </a:xfrm>
          <a:prstGeom prst="rect">
            <a:avLst/>
          </a:prstGeom>
        </p:spPr>
      </p:pic>
      <p:sp>
        <p:nvSpPr>
          <p:cNvPr id="2" name="Rectangle 1">
            <a:extLst>
              <a:ext uri="{FF2B5EF4-FFF2-40B4-BE49-F238E27FC236}">
                <a16:creationId xmlns:a16="http://schemas.microsoft.com/office/drawing/2014/main" id="{B30AD5CA-DBCE-9D1D-3243-0827CB8AFF21}"/>
              </a:ext>
            </a:extLst>
          </p:cNvPr>
          <p:cNvSpPr/>
          <p:nvPr/>
        </p:nvSpPr>
        <p:spPr>
          <a:xfrm>
            <a:off x="1971676" y="304800"/>
            <a:ext cx="7734300" cy="6238875"/>
          </a:xfrm>
          <a:prstGeom prst="rect">
            <a:avLst/>
          </a:prstGeom>
          <a:solidFill>
            <a:schemeClr val="accent1">
              <a:alpha val="8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baseline="30000" dirty="0"/>
              <a:t>21 </a:t>
            </a:r>
            <a:r>
              <a:rPr lang="en-US" sz="2400" i="1" dirty="0"/>
              <a:t>But after long abstinence from food, then Paul stood in the midst of them and said, “Men, you should have listened to me, and not have sailed from Crete and incurred this disaster and loss. </a:t>
            </a:r>
            <a:r>
              <a:rPr lang="en-US" sz="2400" b="1" i="1" baseline="30000" dirty="0"/>
              <a:t>22 </a:t>
            </a:r>
            <a:r>
              <a:rPr lang="en-US" sz="2400" i="1" dirty="0"/>
              <a:t>And now I urge you to take heart, for there will be no loss of life among you, but only of the ship. </a:t>
            </a:r>
            <a:r>
              <a:rPr lang="en-US" sz="2400" b="1" i="1" baseline="30000" dirty="0"/>
              <a:t>23 </a:t>
            </a:r>
            <a:r>
              <a:rPr lang="en-US" sz="2400" i="1" dirty="0"/>
              <a:t>For there stood by me this night an angel of the God to whom I belong and whom I serve, </a:t>
            </a:r>
            <a:r>
              <a:rPr lang="en-US" sz="2400" b="1" i="1" baseline="30000" dirty="0"/>
              <a:t>24 </a:t>
            </a:r>
            <a:r>
              <a:rPr lang="en-US" sz="2400" i="1" dirty="0"/>
              <a:t>saying, ‘Do not be afraid, Paul; you must be brought before Caesar; and indeed God has granted you all those who sail with you.’ </a:t>
            </a:r>
            <a:r>
              <a:rPr lang="en-US" sz="2400" b="1" i="1" baseline="30000" dirty="0"/>
              <a:t>25 </a:t>
            </a:r>
            <a:r>
              <a:rPr lang="en-US" sz="2400" i="1" dirty="0"/>
              <a:t>Therefore take heart, men, for I believe God that it will be just as it was told me. </a:t>
            </a:r>
            <a:r>
              <a:rPr lang="en-US" sz="2400" b="1" i="1" baseline="30000" dirty="0"/>
              <a:t>26 </a:t>
            </a:r>
            <a:r>
              <a:rPr lang="en-US" sz="2400" b="1" i="1" dirty="0"/>
              <a:t>However, we must run aground on a certain island.”</a:t>
            </a:r>
            <a:endParaRPr lang="en-US" sz="1600" b="1" i="1" dirty="0"/>
          </a:p>
          <a:p>
            <a:pPr algn="ctr"/>
            <a:endParaRPr lang="en-US" sz="1600" b="1" i="1" dirty="0"/>
          </a:p>
          <a:p>
            <a:pPr algn="ctr"/>
            <a:r>
              <a:rPr lang="en-US" sz="1600" b="1" i="1" dirty="0"/>
              <a:t>					(Acts 27:21-26)</a:t>
            </a:r>
          </a:p>
        </p:txBody>
      </p:sp>
    </p:spTree>
    <p:extLst>
      <p:ext uri="{BB962C8B-B14F-4D97-AF65-F5344CB8AC3E}">
        <p14:creationId xmlns:p14="http://schemas.microsoft.com/office/powerpoint/2010/main" val="415325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fd1e5e-bb06-40df-8eeb-2a295fe4dda5}" enabled="0" method="" siteId="{9dfd1e5e-bb06-40df-8eeb-2a295fe4dda5}" removed="1"/>
</clbl:labelList>
</file>

<file path=docProps/app.xml><?xml version="1.0" encoding="utf-8"?>
<Properties xmlns="http://schemas.openxmlformats.org/officeDocument/2006/extended-properties" xmlns:vt="http://schemas.openxmlformats.org/officeDocument/2006/docPropsVTypes">
  <TotalTime>5147</TotalTime>
  <Words>596</Words>
  <Application>Microsoft Office PowerPoint</Application>
  <PresentationFormat>Widescreen</PresentationFormat>
  <Paragraphs>107</Paragraphs>
  <Slides>15</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Aptos</vt:lpstr>
      <vt:lpstr>Aptos Display</vt:lpstr>
      <vt:lpstr>Arial</vt:lpstr>
      <vt:lpstr>Calibri</vt:lpstr>
      <vt:lpstr>Calibri Light</vt:lpstr>
      <vt:lpstr>Times New Roman</vt:lpstr>
      <vt:lpstr>Office Theme</vt:lpstr>
      <vt:lpstr>1_Office Theme</vt:lpstr>
      <vt:lpstr>2_Office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Smith</dc:creator>
  <cp:lastModifiedBy>Michael Nix</cp:lastModifiedBy>
  <cp:revision>24</cp:revision>
  <dcterms:created xsi:type="dcterms:W3CDTF">2025-08-02T17:13:33Z</dcterms:created>
  <dcterms:modified xsi:type="dcterms:W3CDTF">2026-01-15T01:39:41Z</dcterms:modified>
</cp:coreProperties>
</file>